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20929600" cy="29819600"/>
  <p:defaultTextStyle>
    <a:defPPr>
      <a:defRPr lang="es-E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7700"/>
    <a:srgbClr val="1F98D5"/>
    <a:srgbClr val="22A8D5"/>
    <a:srgbClr val="399BE3"/>
    <a:srgbClr val="39CED5"/>
    <a:srgbClr val="25A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2"/>
    <p:restoredTop sz="94674"/>
  </p:normalViewPr>
  <p:slideViewPr>
    <p:cSldViewPr>
      <p:cViewPr>
        <p:scale>
          <a:sx n="50" d="100"/>
          <a:sy n="50" d="100"/>
        </p:scale>
        <p:origin x="1152" y="-828"/>
      </p:cViewPr>
      <p:guideLst>
        <p:guide orient="horz" pos="9537"/>
        <p:guide pos="6736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069493" cy="1496159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l">
              <a:defRPr sz="38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11855264" y="0"/>
            <a:ext cx="9069493" cy="1496159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r">
              <a:defRPr sz="3800"/>
            </a:lvl1pPr>
          </a:lstStyle>
          <a:p>
            <a:fld id="{F712B309-3593-42F2-A184-EDDD98740318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911975" y="3727450"/>
            <a:ext cx="7105650" cy="1006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89993" tIns="144996" rIns="289993" bIns="144996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2092960" y="14350682"/>
            <a:ext cx="16743680" cy="11741468"/>
          </a:xfrm>
          <a:prstGeom prst="rect">
            <a:avLst/>
          </a:prstGeom>
        </p:spPr>
        <p:txBody>
          <a:bodyPr vert="horz" lIns="289993" tIns="144996" rIns="289993" bIns="144996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28323446"/>
            <a:ext cx="9069493" cy="1496155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l">
              <a:defRPr sz="38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11855264" y="28323446"/>
            <a:ext cx="9069493" cy="1496155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r">
              <a:defRPr sz="3800"/>
            </a:lvl1pPr>
          </a:lstStyle>
          <a:p>
            <a:fld id="{87A704CB-A007-4770-A3B5-7FFC8D5302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72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704CB-A007-4770-A3B5-7FFC8D53026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76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04010" y="9406427"/>
            <a:ext cx="18178780" cy="649056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56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6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629074" y="1619141"/>
            <a:ext cx="3609024" cy="3444347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02010" y="1619141"/>
            <a:ext cx="10470622" cy="3444347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46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27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89411" y="1945768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89411" y="12833956"/>
            <a:ext cx="18178780" cy="662374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492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02005" y="9420445"/>
            <a:ext cx="7039825" cy="2664217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98273" y="9420445"/>
            <a:ext cx="7039825" cy="2664217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744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9340" y="6777949"/>
            <a:ext cx="9449554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69340" y="9602676"/>
            <a:ext cx="9449554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864203" y="6777949"/>
            <a:ext cx="9453262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864203" y="9602676"/>
            <a:ext cx="9453262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1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82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70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9341" y="1205592"/>
            <a:ext cx="7036111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61645" y="1205601"/>
            <a:ext cx="11955817" cy="2584312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69341" y="6336375"/>
            <a:ext cx="7036111" cy="2071234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11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91962" y="21195991"/>
            <a:ext cx="12832080" cy="250230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191962" y="2705571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91962" y="23698298"/>
            <a:ext cx="12832080" cy="3553688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372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9340" y="7065339"/>
            <a:ext cx="19248120" cy="19983383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69340" y="28065061"/>
            <a:ext cx="4990253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19591-E778-4426-8AF1-3D8D668F99FD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07157" y="28065061"/>
            <a:ext cx="6772487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327207" y="28065061"/>
            <a:ext cx="4990253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4F382-F553-43EB-8521-4796DAB483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33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/>
          <p:cNvSpPr/>
          <p:nvPr/>
        </p:nvSpPr>
        <p:spPr>
          <a:xfrm>
            <a:off x="2268464" y="2898628"/>
            <a:ext cx="16201800" cy="230425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es-ES" sz="4000" b="1" dirty="0">
                <a:solidFill>
                  <a:prstClr val="black"/>
                </a:solidFill>
              </a:rPr>
              <a:t>Título</a:t>
            </a:r>
            <a:br>
              <a:rPr lang="es-ES" sz="2000" b="1" dirty="0">
                <a:solidFill>
                  <a:prstClr val="black"/>
                </a:solidFill>
              </a:rPr>
            </a:br>
            <a:r>
              <a:rPr lang="es-ES" sz="3000" dirty="0">
                <a:solidFill>
                  <a:prstClr val="black"/>
                </a:solidFill>
              </a:rPr>
              <a:t>Autor(es)</a:t>
            </a:r>
            <a:br>
              <a:rPr lang="es-ES" sz="3000" dirty="0">
                <a:solidFill>
                  <a:prstClr val="black"/>
                </a:solidFill>
              </a:rPr>
            </a:br>
            <a:r>
              <a:rPr lang="es-ES" sz="2500" dirty="0">
                <a:solidFill>
                  <a:prstClr val="black"/>
                </a:solidFill>
              </a:rPr>
              <a:t>Institución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785725"/>
              </p:ext>
            </p:extLst>
          </p:nvPr>
        </p:nvGraphicFramePr>
        <p:xfrm>
          <a:off x="748532" y="26229219"/>
          <a:ext cx="20018224" cy="224226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970166">
                  <a:extLst>
                    <a:ext uri="{9D8B030D-6E8A-4147-A177-3AD203B41FA5}">
                      <a16:colId xmlns:a16="http://schemas.microsoft.com/office/drawing/2014/main" val="4208647398"/>
                    </a:ext>
                  </a:extLst>
                </a:gridCol>
                <a:gridCol w="10048058">
                  <a:extLst>
                    <a:ext uri="{9D8B030D-6E8A-4147-A177-3AD203B41FA5}">
                      <a16:colId xmlns:a16="http://schemas.microsoft.com/office/drawing/2014/main" val="2505719066"/>
                    </a:ext>
                  </a:extLst>
                </a:gridCol>
              </a:tblGrid>
              <a:tr h="2242269">
                <a:tc>
                  <a:txBody>
                    <a:bodyPr/>
                    <a:lstStyle/>
                    <a:p>
                      <a:r>
                        <a:rPr lang="es-ES" sz="3200" b="0" dirty="0"/>
                        <a:t>REFERENCIAS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0" indent="-635000"/>
                      <a:endParaRPr lang="es-ES" sz="20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10573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7FADAC16-8225-37F6-1D89-DA1B90AB7658}"/>
              </a:ext>
            </a:extLst>
          </p:cNvPr>
          <p:cNvSpPr txBox="1"/>
          <p:nvPr/>
        </p:nvSpPr>
        <p:spPr>
          <a:xfrm flipH="1">
            <a:off x="1404367" y="5842000"/>
            <a:ext cx="18362039" cy="1206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>
                <a:effectLst/>
                <a:latin typeface="Calibri" panose="020F0502020204030204" pitchFamily="34" charset="0"/>
              </a:rPr>
              <a:t>Dimensiones del poster: DIN A1: 594 x 841 (usar este modelo) </a:t>
            </a:r>
          </a:p>
          <a:p>
            <a:endParaRPr lang="es-CL" sz="4000" dirty="0">
              <a:effectLst/>
            </a:endParaRPr>
          </a:p>
          <a:p>
            <a:r>
              <a:rPr lang="es-CL" sz="4000" dirty="0">
                <a:effectLst/>
                <a:latin typeface="Calibri" panose="020F0502020204030204" pitchFamily="34" charset="0"/>
              </a:rPr>
              <a:t>Estructurar la información destacando los siguientes apartados (siempre que sea posible y pertinente): </a:t>
            </a:r>
            <a:endParaRPr lang="es-CL" sz="4000" dirty="0">
              <a:effectLst/>
            </a:endParaRPr>
          </a:p>
          <a:p>
            <a:r>
              <a:rPr lang="es-CL" sz="4000" dirty="0">
                <a:effectLst/>
                <a:latin typeface="Calibri" panose="020F0502020204030204" pitchFamily="34" charset="0"/>
              </a:rPr>
              <a:t>INTRODUCCIÓN</a:t>
            </a:r>
            <a:br>
              <a:rPr lang="es-CL" sz="4000" dirty="0">
                <a:effectLst/>
                <a:latin typeface="Calibri" panose="020F0502020204030204" pitchFamily="34" charset="0"/>
              </a:rPr>
            </a:br>
            <a:r>
              <a:rPr lang="es-CL" sz="4000" dirty="0">
                <a:effectLst/>
                <a:latin typeface="Calibri" panose="020F0502020204030204" pitchFamily="34" charset="0"/>
              </a:rPr>
              <a:t>PROBLEMA</a:t>
            </a:r>
            <a:br>
              <a:rPr lang="es-CL" sz="4000" dirty="0">
                <a:effectLst/>
                <a:latin typeface="Calibri" panose="020F0502020204030204" pitchFamily="34" charset="0"/>
              </a:rPr>
            </a:br>
            <a:r>
              <a:rPr lang="es-CL" sz="4000" dirty="0">
                <a:effectLst/>
                <a:latin typeface="Calibri" panose="020F0502020204030204" pitchFamily="34" charset="0"/>
              </a:rPr>
              <a:t>ANTECEDENTES</a:t>
            </a:r>
            <a:br>
              <a:rPr lang="es-CL" sz="4000" dirty="0">
                <a:effectLst/>
                <a:latin typeface="Calibri" panose="020F0502020204030204" pitchFamily="34" charset="0"/>
              </a:rPr>
            </a:br>
            <a:r>
              <a:rPr lang="es-CL" sz="4000" dirty="0">
                <a:effectLst/>
                <a:latin typeface="Calibri" panose="020F0502020204030204" pitchFamily="34" charset="0"/>
              </a:rPr>
              <a:t>MÉTODO</a:t>
            </a:r>
            <a:br>
              <a:rPr lang="es-CL" sz="4000" dirty="0">
                <a:effectLst/>
                <a:latin typeface="Calibri" panose="020F0502020204030204" pitchFamily="34" charset="0"/>
              </a:rPr>
            </a:br>
            <a:r>
              <a:rPr lang="es-CL" sz="4000" dirty="0">
                <a:effectLst/>
                <a:latin typeface="Calibri" panose="020F0502020204030204" pitchFamily="34" charset="0"/>
              </a:rPr>
              <a:t>RESULTADOS</a:t>
            </a:r>
            <a:br>
              <a:rPr lang="es-CL" sz="4000" dirty="0">
                <a:effectLst/>
                <a:latin typeface="Calibri" panose="020F0502020204030204" pitchFamily="34" charset="0"/>
              </a:rPr>
            </a:br>
            <a:r>
              <a:rPr lang="es-CL" sz="4000" dirty="0">
                <a:effectLst/>
                <a:latin typeface="Calibri" panose="020F0502020204030204" pitchFamily="34" charset="0"/>
              </a:rPr>
              <a:t>CONCLUSIONES</a:t>
            </a:r>
            <a:br>
              <a:rPr lang="es-CL" sz="4000" dirty="0">
                <a:effectLst/>
                <a:latin typeface="Calibri" panose="020F0502020204030204" pitchFamily="34" charset="0"/>
              </a:rPr>
            </a:br>
            <a:r>
              <a:rPr lang="es-CL" sz="4000" dirty="0">
                <a:effectLst/>
                <a:latin typeface="Calibri" panose="020F0502020204030204" pitchFamily="34" charset="0"/>
              </a:rPr>
              <a:t>REFERENCIAS (Normas APA 7ª edición) </a:t>
            </a:r>
          </a:p>
          <a:p>
            <a:endParaRPr lang="es-CL" sz="4000" dirty="0">
              <a:effectLst/>
            </a:endParaRPr>
          </a:p>
          <a:p>
            <a:r>
              <a:rPr lang="es-CL" sz="4000" dirty="0">
                <a:effectLst/>
                <a:latin typeface="Calibri" panose="020F0502020204030204" pitchFamily="34" charset="0"/>
              </a:rPr>
              <a:t>Tamaño mínimo de títulos de apartados: 32</a:t>
            </a:r>
          </a:p>
          <a:p>
            <a:br>
              <a:rPr lang="es-CL" sz="4000" dirty="0">
                <a:effectLst/>
                <a:latin typeface="Calibri" panose="020F0502020204030204" pitchFamily="34" charset="0"/>
              </a:rPr>
            </a:br>
            <a:r>
              <a:rPr lang="es-CL" sz="4000" dirty="0">
                <a:effectLst/>
                <a:latin typeface="Calibri" panose="020F0502020204030204" pitchFamily="34" charset="0"/>
              </a:rPr>
              <a:t>Tipo letra y combinación de colores e ilustraciones libre (Tamaño mínimo de letra: 20) </a:t>
            </a:r>
          </a:p>
          <a:p>
            <a:endParaRPr lang="es-CL" sz="4000" dirty="0">
              <a:effectLst/>
            </a:endParaRPr>
          </a:p>
          <a:p>
            <a:r>
              <a:rPr lang="es-CL" sz="4000" dirty="0">
                <a:effectLst/>
                <a:latin typeface="Calibri" panose="020F0502020204030204" pitchFamily="34" charset="0"/>
              </a:rPr>
              <a:t>Imágenes de la mejor calidad posible que permita hacer zoom y los detalles sean claramente legibles. </a:t>
            </a:r>
            <a:endParaRPr lang="es-CL" sz="4000" dirty="0">
              <a:effectLst/>
            </a:endParaRPr>
          </a:p>
          <a:p>
            <a:endParaRPr lang="es-CL" dirty="0"/>
          </a:p>
        </p:txBody>
      </p:sp>
      <p:pic>
        <p:nvPicPr>
          <p:cNvPr id="6" name="Imagen 5" descr="Imagen que contiene firmar, parada, alimentos, gente&#10;&#10;Descripción generada automáticamente">
            <a:extLst>
              <a:ext uri="{FF2B5EF4-FFF2-40B4-BE49-F238E27FC236}">
                <a16:creationId xmlns:a16="http://schemas.microsoft.com/office/drawing/2014/main" id="{36A14A7B-19B8-9D59-AC65-83B180C5C8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6" y="660529"/>
            <a:ext cx="5317977" cy="1625037"/>
          </a:xfrm>
          <a:prstGeom prst="rect">
            <a:avLst/>
          </a:prstGeom>
        </p:spPr>
      </p:pic>
      <p:pic>
        <p:nvPicPr>
          <p:cNvPr id="10" name="Imagen 9" descr="Un letrero de color negro&#10;&#10;Descripción generada automáticamente con confianza baja">
            <a:extLst>
              <a:ext uri="{FF2B5EF4-FFF2-40B4-BE49-F238E27FC236}">
                <a16:creationId xmlns:a16="http://schemas.microsoft.com/office/drawing/2014/main" id="{E1927E45-0EF4-50CA-3BA6-607C25E0A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5928" y="620105"/>
            <a:ext cx="3579782" cy="134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24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102</Words>
  <Application>Microsoft Office PowerPoint</Application>
  <PresentationFormat>Personalizado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XXX</dc:creator>
  <cp:lastModifiedBy>Sergio Orlando Morales Candia</cp:lastModifiedBy>
  <cp:revision>31</cp:revision>
  <cp:lastPrinted>2017-06-08T07:04:34Z</cp:lastPrinted>
  <dcterms:created xsi:type="dcterms:W3CDTF">2017-01-14T14:27:57Z</dcterms:created>
  <dcterms:modified xsi:type="dcterms:W3CDTF">2024-07-11T21:42:13Z</dcterms:modified>
</cp:coreProperties>
</file>